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59" r:id="rId3"/>
    <p:sldId id="286" r:id="rId4"/>
    <p:sldId id="289" r:id="rId5"/>
    <p:sldId id="290" r:id="rId6"/>
    <p:sldId id="291" r:id="rId7"/>
    <p:sldId id="292" r:id="rId8"/>
    <p:sldId id="269" r:id="rId9"/>
  </p:sldIdLst>
  <p:sldSz cx="12188825" cy="6858000"/>
  <p:notesSz cx="6858000" cy="9144000"/>
  <p:defaultTextStyle>
    <a:defPPr>
      <a:defRPr lang="en-US"/>
    </a:defPPr>
    <a:lvl1pPr marL="0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316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632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7948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263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6573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5896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5207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4521" algn="l" defTabSz="121863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89" userDrawn="1">
          <p15:clr>
            <a:srgbClr val="A4A3A4"/>
          </p15:clr>
        </p15:guide>
        <p15:guide id="2" orient="horz" pos="692" userDrawn="1">
          <p15:clr>
            <a:srgbClr val="A4A3A4"/>
          </p15:clr>
        </p15:guide>
        <p15:guide id="3" orient="horz" pos="944" userDrawn="1">
          <p15:clr>
            <a:srgbClr val="A4A3A4"/>
          </p15:clr>
        </p15:guide>
        <p15:guide id="4" orient="horz" pos="4092" userDrawn="1">
          <p15:clr>
            <a:srgbClr val="A4A3A4"/>
          </p15:clr>
        </p15:guide>
        <p15:guide id="5" orient="horz" pos="2732" userDrawn="1">
          <p15:clr>
            <a:srgbClr val="A4A3A4"/>
          </p15:clr>
        </p15:guide>
        <p15:guide id="6" orient="horz" pos="3556" userDrawn="1">
          <p15:clr>
            <a:srgbClr val="A4A3A4"/>
          </p15:clr>
        </p15:guide>
        <p15:guide id="9" pos="7294" userDrawn="1">
          <p15:clr>
            <a:srgbClr val="A4A3A4"/>
          </p15:clr>
        </p15:guide>
        <p15:guide id="10" pos="1983" userDrawn="1">
          <p15:clr>
            <a:srgbClr val="A4A3A4"/>
          </p15:clr>
        </p15:guide>
        <p15:guide id="11" pos="2199" userDrawn="1">
          <p15:clr>
            <a:srgbClr val="A4A3A4"/>
          </p15:clr>
        </p15:guide>
        <p15:guide id="12" pos="2687" userDrawn="1">
          <p15:clr>
            <a:srgbClr val="A4A3A4"/>
          </p15:clr>
        </p15:guide>
        <p15:guide id="13" pos="3244" userDrawn="1">
          <p15:clr>
            <a:srgbClr val="A4A3A4"/>
          </p15:clr>
        </p15:guide>
        <p15:guide id="14" pos="4438" userDrawn="1">
          <p15:clr>
            <a:srgbClr val="A4A3A4"/>
          </p15:clr>
        </p15:guide>
        <p15:guide id="15" pos="4991" userDrawn="1">
          <p15:clr>
            <a:srgbClr val="A4A3A4"/>
          </p15:clr>
        </p15:guide>
        <p15:guide id="17" pos="6143" userDrawn="1">
          <p15:clr>
            <a:srgbClr val="A4A3A4"/>
          </p15:clr>
        </p15:guide>
        <p15:guide id="18" orient="horz" pos="771" userDrawn="1">
          <p15:clr>
            <a:srgbClr val="A4A3A4"/>
          </p15:clr>
        </p15:guide>
        <p15:guide id="19" pos="3843" userDrawn="1">
          <p15:clr>
            <a:srgbClr val="A4A3A4"/>
          </p15:clr>
        </p15:guide>
        <p15:guide id="20" pos="387" userDrawn="1">
          <p15:clr>
            <a:srgbClr val="A4A3A4"/>
          </p15:clr>
        </p15:guide>
        <p15:guide id="21" pos="7353" userDrawn="1">
          <p15:clr>
            <a:srgbClr val="A4A3A4"/>
          </p15:clr>
        </p15:guide>
        <p15:guide id="22" pos="3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ff Ahmann" initials="GA" lastIdx="13" clrIdx="0"/>
  <p:cmAuthor id="2" name="Mansoor" initials="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EFF"/>
    <a:srgbClr val="86C614"/>
    <a:srgbClr val="75C416"/>
    <a:srgbClr val="97D00A"/>
    <a:srgbClr val="33CB0F"/>
    <a:srgbClr val="76CB0F"/>
    <a:srgbClr val="83C812"/>
    <a:srgbClr val="68767F"/>
    <a:srgbClr val="D2D7DA"/>
    <a:srgbClr val="E9E9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836" autoAdjust="0"/>
    <p:restoredTop sz="95238" autoAdjust="0"/>
  </p:normalViewPr>
  <p:slideViewPr>
    <p:cSldViewPr snapToGrid="0">
      <p:cViewPr varScale="1">
        <p:scale>
          <a:sx n="99" d="100"/>
          <a:sy n="99" d="100"/>
        </p:scale>
        <p:origin x="184" y="496"/>
      </p:cViewPr>
      <p:guideLst>
        <p:guide orient="horz" pos="1489"/>
        <p:guide orient="horz" pos="692"/>
        <p:guide orient="horz" pos="944"/>
        <p:guide orient="horz" pos="4092"/>
        <p:guide orient="horz" pos="2732"/>
        <p:guide orient="horz" pos="3556"/>
        <p:guide pos="7294"/>
        <p:guide pos="1983"/>
        <p:guide pos="2199"/>
        <p:guide pos="2687"/>
        <p:guide pos="3244"/>
        <p:guide pos="4438"/>
        <p:guide pos="4991"/>
        <p:guide pos="6143"/>
        <p:guide orient="horz" pos="771"/>
        <p:guide pos="3843"/>
        <p:guide pos="387"/>
        <p:guide pos="7353"/>
        <p:guide pos="3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3568"/>
    </p:cViewPr>
  </p:sorterViewPr>
  <p:notesViewPr>
    <p:cSldViewPr snapToGrid="0">
      <p:cViewPr varScale="1">
        <p:scale>
          <a:sx n="84" d="100"/>
          <a:sy n="84" d="100"/>
        </p:scale>
        <p:origin x="5748" y="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457200" tIns="18288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182880" rIns="457200" bIns="45720" rtlCol="0"/>
          <a:lstStyle>
            <a:lvl1pPr algn="r">
              <a:defRPr sz="1200"/>
            </a:lvl1pPr>
          </a:lstStyle>
          <a:p>
            <a:fld id="{6B4CC5C0-2635-4E8A-A9B8-2C7FCB410F85}" type="datetimeFigureOut">
              <a:rPr lang="en-US" smtClean="0">
                <a:solidFill>
                  <a:schemeClr val="accent5"/>
                </a:solidFill>
              </a:rPr>
              <a:pPr/>
              <a:t>3/31/20</a:t>
            </a:fld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457200" tIns="45720" rIns="91440" bIns="182880" rtlCol="0" anchor="b"/>
          <a:lstStyle>
            <a:lvl1pPr algn="l">
              <a:defRPr sz="1200"/>
            </a:lvl1pPr>
          </a:lstStyle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457200" bIns="182880" rtlCol="0" anchor="b"/>
          <a:lstStyle>
            <a:lvl1pPr algn="r">
              <a:defRPr sz="1200"/>
            </a:lvl1pPr>
          </a:lstStyle>
          <a:p>
            <a:fld id="{A12B65F9-8A01-464F-8A06-590911EEC5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675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365760" tIns="182880" rIns="91440" bIns="45720" rtlCol="0"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182880" rIns="365760" bIns="45720" rtlCol="0"/>
          <a:lstStyle>
            <a:lvl1pPr algn="r">
              <a:defRPr sz="1200">
                <a:solidFill>
                  <a:schemeClr val="accent5"/>
                </a:solidFill>
              </a:defRPr>
            </a:lvl1pPr>
          </a:lstStyle>
          <a:p>
            <a:fld id="{FE603B08-BE9D-4F83-A313-64DFD92C296C}" type="datetimeFigureOut">
              <a:rPr lang="en-US" smtClean="0"/>
              <a:pPr/>
              <a:t>3/31/20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365760" tIns="91440" rIns="91440" bIns="182880" rtlCol="0" anchor="b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365760" bIns="182880" rtlCol="0" anchor="b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A15F23BC-A11C-4520-A18F-B68B3BDFC4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9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316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632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7948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263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6573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5896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5207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4521" algn="l" defTabSz="121863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ED222E-8E47-1A4D-AFE2-8FDB8D3527FA}"/>
              </a:ext>
            </a:extLst>
          </p:cNvPr>
          <p:cNvSpPr/>
          <p:nvPr userDrawn="1"/>
        </p:nvSpPr>
        <p:spPr>
          <a:xfrm>
            <a:off x="-1" y="1057268"/>
            <a:ext cx="12188825" cy="5800732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230" y="1909596"/>
            <a:ext cx="5707306" cy="2387600"/>
          </a:xfrm>
        </p:spPr>
        <p:txBody>
          <a:bodyPr lIns="0" rIns="0" anchor="b">
            <a:normAutofit/>
          </a:bodyPr>
          <a:lstStyle>
            <a:lvl1pPr algn="l">
              <a:spcAft>
                <a:spcPts val="300"/>
              </a:spcAft>
              <a:defRPr sz="4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231" y="4389270"/>
            <a:ext cx="5707306" cy="938103"/>
          </a:xfrm>
        </p:spPr>
        <p:txBody>
          <a:bodyPr lIns="0" rIns="0">
            <a:no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2400">
                <a:solidFill>
                  <a:schemeClr val="bg1"/>
                </a:solidFill>
              </a:defRPr>
            </a:lvl1pPr>
            <a:lvl2pPr marL="270845" indent="0" algn="ctr">
              <a:buNone/>
              <a:defRPr sz="1185"/>
            </a:lvl2pPr>
            <a:lvl3pPr marL="541691" indent="0" algn="ctr">
              <a:buNone/>
              <a:defRPr sz="1066"/>
            </a:lvl3pPr>
            <a:lvl4pPr marL="812536" indent="0" algn="ctr">
              <a:buNone/>
              <a:defRPr sz="948"/>
            </a:lvl4pPr>
            <a:lvl5pPr marL="1083381" indent="0" algn="ctr">
              <a:buNone/>
              <a:defRPr sz="948"/>
            </a:lvl5pPr>
            <a:lvl6pPr marL="1354226" indent="0" algn="ctr">
              <a:buNone/>
              <a:defRPr sz="948"/>
            </a:lvl6pPr>
            <a:lvl7pPr marL="1625072" indent="0" algn="ctr">
              <a:buNone/>
              <a:defRPr sz="948"/>
            </a:lvl7pPr>
            <a:lvl8pPr marL="1895917" indent="0" algn="ctr">
              <a:buNone/>
              <a:defRPr sz="948"/>
            </a:lvl8pPr>
            <a:lvl9pPr marL="2166762" indent="0" algn="ctr">
              <a:buNone/>
              <a:defRPr sz="9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E3C9694-1F7B-C544-B7C4-636D201DB3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7230" y="5414314"/>
            <a:ext cx="5707306" cy="1006364"/>
          </a:xfrm>
        </p:spPr>
        <p:txBody>
          <a:bodyPr lIns="0" rIns="0">
            <a:noAutofit/>
          </a:bodyPr>
          <a:lstStyle>
            <a:lvl1pPr marL="0" indent="0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/ Title / Date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8118CBB-943C-D94E-9E11-A09A41E66A09}"/>
              </a:ext>
            </a:extLst>
          </p:cNvPr>
          <p:cNvSpPr/>
          <p:nvPr userDrawn="1"/>
        </p:nvSpPr>
        <p:spPr>
          <a:xfrm rot="10800000">
            <a:off x="7115456" y="1626312"/>
            <a:ext cx="5073369" cy="4662637"/>
          </a:xfrm>
          <a:custGeom>
            <a:avLst/>
            <a:gdLst>
              <a:gd name="connsiteX0" fmla="*/ 0 w 5073369"/>
              <a:gd name="connsiteY0" fmla="*/ 4662637 h 4662637"/>
              <a:gd name="connsiteX1" fmla="*/ 0 w 5073369"/>
              <a:gd name="connsiteY1" fmla="*/ 0 h 4662637"/>
              <a:gd name="connsiteX2" fmla="*/ 5073369 w 5073369"/>
              <a:gd name="connsiteY2" fmla="*/ 2331318 h 466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3369" h="4662637">
                <a:moveTo>
                  <a:pt x="0" y="4662637"/>
                </a:moveTo>
                <a:lnTo>
                  <a:pt x="0" y="0"/>
                </a:lnTo>
                <a:lnTo>
                  <a:pt x="5073369" y="2331318"/>
                </a:lnTo>
                <a:close/>
              </a:path>
            </a:pathLst>
          </a:custGeom>
          <a:solidFill>
            <a:srgbClr val="00A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777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E9953F-19E2-A342-8140-DB18CE8B8B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6720045" y="2970078"/>
            <a:ext cx="2048752" cy="19751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1555EA-67A5-6A4F-AFCA-A05E51C32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30" y="313439"/>
            <a:ext cx="3200400" cy="43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0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Column w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28A02-7370-1C43-A674-72DF616DB2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12" y="1670894"/>
            <a:ext cx="10972800" cy="4454312"/>
          </a:xfrm>
        </p:spPr>
        <p:txBody>
          <a:bodyPr lIns="0" r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E8E78-45F6-AD49-9ECF-3182B06AC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C0CD214-7D13-EB47-B915-30D72D1911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097CDAC-FBF9-BD40-9860-E2A01F0776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8013" y="1114532"/>
            <a:ext cx="10972800" cy="407987"/>
          </a:xfrm>
        </p:spPr>
        <p:txBody>
          <a:bodyPr lIns="0" rIns="0" anchor="t">
            <a:noAutofit/>
          </a:bodyPr>
          <a:lstStyle>
            <a:lvl1pPr marL="0" indent="0" algn="l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Subtitle text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B814BC-6380-7B4D-BC4A-60D1454E02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616AE3C-F068-4C1E-B298-7D6ACB5234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FFE582D-81C8-4A69-BCCB-9C04BFEAE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2" y="1"/>
            <a:ext cx="10972800" cy="914400"/>
          </a:xfrm>
        </p:spPr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3747294-AE7C-DD4C-8B5A-3D88E9E3E308}"/>
              </a:ext>
            </a:extLst>
          </p:cNvPr>
          <p:cNvSpPr>
            <a:spLocks noGrp="1"/>
          </p:cNvSpPr>
          <p:nvPr>
            <p:ph type="pic" idx="24"/>
          </p:nvPr>
        </p:nvSpPr>
        <p:spPr>
          <a:xfrm>
            <a:off x="608013" y="1129338"/>
            <a:ext cx="5258744" cy="4944891"/>
          </a:xfrm>
        </p:spPr>
        <p:txBody>
          <a:bodyPr lIns="0" rIns="0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4D2624-BD19-534E-BDF2-DBAF6CEA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D059F-C301-9D4D-9775-3F7970CCA9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22861" y="1715934"/>
            <a:ext cx="5257951" cy="4328350"/>
          </a:xfr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476B9-A8D7-524A-8503-C4179772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A82B572-E8BB-AD46-B000-43A85BF104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8012" y="6223005"/>
            <a:ext cx="10972799" cy="203200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B736536-3961-D142-A800-7AB09DFCF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2861" y="1129338"/>
            <a:ext cx="5257950" cy="454324"/>
          </a:xfrm>
        </p:spPr>
        <p:txBody>
          <a:bodyPr lIns="0" rIns="0" anchor="t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36083A-1F95-2340-AC29-AA74891288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F993CE1-6B23-49D3-9158-B2BC11E35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611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 Colum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778189" cy="6858000"/>
          </a:xfrm>
          <a:pattFill prst="dotGrid">
            <a:fgClr>
              <a:schemeClr val="tx1"/>
            </a:fgClr>
            <a:bgClr>
              <a:schemeClr val="bg1"/>
            </a:bgClr>
          </a:pattFill>
        </p:spPr>
        <p:txBody>
          <a:bodyPr vert="horz" lIns="182880" tIns="91440" rIns="182880" bIns="45720" rtlCol="0" anchor="t">
            <a:noAutofit/>
          </a:bodyPr>
          <a:lstStyle>
            <a:lvl1pPr marL="0" indent="0" algn="ctr">
              <a:buNone/>
              <a:defRPr lang="en-US" sz="2666" dirty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You must use a full bleed image to fill this entire space.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180250" y="1775613"/>
            <a:ext cx="6403195" cy="4371187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53565A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53565A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53565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F2F352EE-ACF9-014B-A096-4B6BE335E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180250" y="351850"/>
            <a:ext cx="6403195" cy="114654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B5634-8E1B-3442-8A00-B8183C0CDC54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5180249" y="6487785"/>
            <a:ext cx="4489007" cy="208289"/>
          </a:xfr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DE4924-F2B7-6A48-A4A0-7CB8550B0B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0991CE-903B-4752-A125-BAEF10662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415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410637" y="0"/>
            <a:ext cx="4778189" cy="6858000"/>
          </a:xfrm>
          <a:pattFill prst="dotGrid">
            <a:fgClr>
              <a:schemeClr val="tx1"/>
            </a:fgClr>
            <a:bgClr>
              <a:schemeClr val="bg1"/>
            </a:bgClr>
          </a:pattFill>
        </p:spPr>
        <p:txBody>
          <a:bodyPr vert="horz" lIns="182880" tIns="91440" rIns="182880" bIns="45720" rtlCol="0" anchor="t">
            <a:noAutofit/>
          </a:bodyPr>
          <a:lstStyle>
            <a:lvl1pPr marL="0" indent="0" algn="ctr">
              <a:buNone/>
              <a:defRPr lang="en-US" sz="2666" dirty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You must use a full bleed image to fill this entire space.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40118" y="1775613"/>
            <a:ext cx="6403195" cy="4371187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53565A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53565A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53565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F2F352EE-ACF9-014B-A096-4B6BE335E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40118" y="351850"/>
            <a:ext cx="6403195" cy="114654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B5634-8E1B-3442-8A00-B8183C0CDC54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640117" y="6487785"/>
            <a:ext cx="4489007" cy="208289"/>
          </a:xfr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F53BE81-87C8-EE4F-98B2-74324D0A881F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ACB4FEB-9E33-F047-AA73-2FB59BC8E7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A327BB-0ECA-DD40-AFFA-A5B0CF9A3C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25388" b="3318"/>
          <a:stretch/>
        </p:blipFill>
        <p:spPr>
          <a:xfrm>
            <a:off x="5814587" y="0"/>
            <a:ext cx="1596050" cy="1097280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05E7806-EADF-4906-BB7A-BDD1687D7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56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D2624-BD19-534E-BDF2-DBAF6CEA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59798-A80F-2C4E-85C9-ABBD50181DB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8012" y="1717812"/>
            <a:ext cx="3429150" cy="4444276"/>
          </a:xfrm>
        </p:spPr>
        <p:txBody>
          <a:bodyPr lIns="0" rIns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D059F-C301-9D4D-9775-3F7970CCA9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149237" y="1717812"/>
            <a:ext cx="3431575" cy="4444276"/>
          </a:xfrm>
        </p:spPr>
        <p:txBody>
          <a:bodyPr lIns="0" rIns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476B9-A8D7-524A-8503-C4179772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A82B572-E8BB-AD46-B000-43A85BF104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8012" y="6223005"/>
            <a:ext cx="10972800" cy="203200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27935B-9516-D34B-A979-082AA9189C1D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4378625" y="1717812"/>
            <a:ext cx="3429150" cy="4444276"/>
          </a:xfrm>
        </p:spPr>
        <p:txBody>
          <a:bodyPr lIns="0" rIns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342A01E-0704-9841-A72D-4DC9405A8FA3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608013" y="1129341"/>
            <a:ext cx="3429000" cy="454324"/>
          </a:xfrm>
        </p:spPr>
        <p:txBody>
          <a:bodyPr lIns="0" r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00352C6-C0A7-EE4D-843D-0BAA7500A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78475" y="1129341"/>
            <a:ext cx="3429150" cy="454324"/>
          </a:xfrm>
        </p:spPr>
        <p:txBody>
          <a:bodyPr lIns="0" r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8FBE909-3D05-404F-A3C4-438597CFF4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55345" y="1129341"/>
            <a:ext cx="3429150" cy="454324"/>
          </a:xfrm>
        </p:spPr>
        <p:txBody>
          <a:bodyPr lIns="0" r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55F8E5B-34CD-3B41-AE88-4511951D12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2165EF6-B366-4139-9584-3B33A981B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217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colo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9A7D3D8-7AEA-9148-A5CD-2F8280D011F0}"/>
              </a:ext>
            </a:extLst>
          </p:cNvPr>
          <p:cNvSpPr/>
          <p:nvPr userDrawn="1"/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40118" y="1775613"/>
            <a:ext cx="4897667" cy="43711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algn="l">
              <a:defRPr lang="en-US" dirty="0"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rgbClr val="53565A"/>
                </a:solidFill>
              </a:defRPr>
            </a:lvl3pPr>
            <a:lvl4pPr>
              <a:defRPr>
                <a:solidFill>
                  <a:srgbClr val="53565A"/>
                </a:solidFill>
              </a:defRPr>
            </a:lvl4pPr>
            <a:lvl5pPr>
              <a:defRPr>
                <a:solidFill>
                  <a:srgbClr val="53565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F2F352EE-ACF9-014B-A096-4B6BE335E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40118" y="351850"/>
            <a:ext cx="4897666" cy="114654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B5634-8E1B-3442-8A00-B8183C0CDC54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640118" y="6487785"/>
            <a:ext cx="3065286" cy="208289"/>
          </a:xfr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EE9BCA-65A4-E546-9F00-C77E5A0265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F86C9FE-C8DA-4A47-9A59-47D7E9E0C03C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6FDACFD2-FB3F-458F-B0CC-9D6A40ADD3C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97132DF-E255-4BA2-84CB-9A94A2BF87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9973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colo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9A7D3D8-7AEA-9148-A5CD-2F8280D011F0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690722" y="1775613"/>
            <a:ext cx="4783907" cy="4371187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rgbClr val="53565A"/>
                </a:solidFill>
              </a:defRPr>
            </a:lvl3pPr>
            <a:lvl4pPr>
              <a:defRPr>
                <a:solidFill>
                  <a:srgbClr val="53565A"/>
                </a:solidFill>
              </a:defRPr>
            </a:lvl4pPr>
            <a:lvl5pPr>
              <a:defRPr>
                <a:solidFill>
                  <a:srgbClr val="53565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F2F352EE-ACF9-014B-A096-4B6BE335E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690722" y="351850"/>
            <a:ext cx="4783909" cy="114654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44EDDD8-A221-A84E-A6B2-ED123A020F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690722" y="6487785"/>
            <a:ext cx="3428839" cy="215561"/>
          </a:xfr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DA8E02-69EE-184E-BF28-B44B1E021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2C30610-E42E-4F39-A850-03100E06D0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6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Diagonal Corner Rectangle 15">
            <a:extLst>
              <a:ext uri="{FF2B5EF4-FFF2-40B4-BE49-F238E27FC236}">
                <a16:creationId xmlns:a16="http://schemas.microsoft.com/office/drawing/2014/main" id="{C20BCB38-587F-3049-B713-485B9A8B5D84}"/>
              </a:ext>
            </a:extLst>
          </p:cNvPr>
          <p:cNvSpPr/>
          <p:nvPr userDrawn="1"/>
        </p:nvSpPr>
        <p:spPr>
          <a:xfrm>
            <a:off x="152371" y="152411"/>
            <a:ext cx="8379807" cy="6550935"/>
          </a:xfrm>
          <a:prstGeom prst="round2DiagRect">
            <a:avLst>
              <a:gd name="adj1" fmla="val 5546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B56C1647-45E9-CA42-9CD6-9728CED581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09443" y="226423"/>
            <a:ext cx="7137414" cy="69346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1E019E-80D1-D546-911E-BF13810B67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440" y="6269876"/>
            <a:ext cx="5915166" cy="2082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 Not Distribute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AB8C52B-97DE-D344-8826-084E251EBD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442" y="1428218"/>
            <a:ext cx="6198888" cy="4545105"/>
          </a:xfrm>
        </p:spPr>
        <p:txBody>
          <a:bodyPr lIns="0" rIns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9126F207-CA35-F645-8E71-9696945820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22647" y="1493672"/>
            <a:ext cx="4142626" cy="4140773"/>
          </a:xfrm>
          <a:pattFill prst="dotGrid">
            <a:fgClr>
              <a:schemeClr val="tx1"/>
            </a:fgClr>
            <a:bgClr>
              <a:schemeClr val="bg1"/>
            </a:bgClr>
          </a:pattFill>
          <a:effectLst>
            <a:outerShdw blurRad="3683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182880" tIns="91440" rIns="182880" bIns="45720" rtlCol="0" anchor="t">
            <a:noAutofit/>
          </a:bodyPr>
          <a:lstStyle>
            <a:lvl1pPr marL="0" indent="0" algn="ctr">
              <a:buNone/>
              <a:defRPr lang="en-US" sz="2666" dirty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You must use a full bleed image to fill this entire space.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B84DA5-B6CB-7D45-9789-EB58608B02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4737513-3B0A-4BD7-80F3-4EAC3CEC0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054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S Light Blu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372524-6E51-464D-B597-25BE999DF60F}"/>
              </a:ext>
            </a:extLst>
          </p:cNvPr>
          <p:cNvSpPr/>
          <p:nvPr userDrawn="1"/>
        </p:nvSpPr>
        <p:spPr>
          <a:xfrm>
            <a:off x="0" y="0"/>
            <a:ext cx="12188825" cy="6885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C0D6BED-3F8C-6944-8F36-B63578BB8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15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8CC66B3D-AA0B-154A-9A97-B2D3C399ED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9583" y="2176387"/>
            <a:ext cx="7825358" cy="2560473"/>
          </a:xfrm>
        </p:spPr>
        <p:txBody>
          <a:bodyPr/>
          <a:lstStyle>
            <a:lvl1pPr>
              <a:lnSpc>
                <a:spcPct val="100000"/>
              </a:lnSpc>
              <a:defRPr sz="4799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14E6BB-39B6-4141-B8D5-AEFF5731EAC5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0202110-0D8B-4D72-B5AD-2D2657231B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0911E0B-8D15-42D3-A9C9-862CD6266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332D0D3-F8AA-4807-A762-F26C258BF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521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S Dark Blu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372524-6E51-464D-B597-25BE999DF60F}"/>
              </a:ext>
            </a:extLst>
          </p:cNvPr>
          <p:cNvSpPr/>
          <p:nvPr userDrawn="1"/>
        </p:nvSpPr>
        <p:spPr>
          <a:xfrm>
            <a:off x="0" y="0"/>
            <a:ext cx="12188825" cy="68856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C0D6BED-3F8C-6944-8F36-B63578BB8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15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4EB05C9-A29E-D747-A72A-7B622F647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1D330E-82E1-494C-B0A5-50C2B2BC1951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F09889A-566F-5942-B266-C1C881A2F4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8CC66B3D-AA0B-154A-9A97-B2D3C399ED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9583" y="2176387"/>
            <a:ext cx="7825358" cy="2560473"/>
          </a:xfrm>
        </p:spPr>
        <p:txBody>
          <a:bodyPr/>
          <a:lstStyle>
            <a:lvl1pPr>
              <a:lnSpc>
                <a:spcPct val="100000"/>
              </a:lnSpc>
              <a:defRPr sz="4799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4B14009-EC78-4133-B6C6-906022435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27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ED222E-8E47-1A4D-AFE2-8FDB8D3527FA}"/>
              </a:ext>
            </a:extLst>
          </p:cNvPr>
          <p:cNvSpPr/>
          <p:nvPr userDrawn="1"/>
        </p:nvSpPr>
        <p:spPr>
          <a:xfrm>
            <a:off x="-1" y="1057268"/>
            <a:ext cx="12188825" cy="5800732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230" y="1909596"/>
            <a:ext cx="5707306" cy="2387600"/>
          </a:xfrm>
        </p:spPr>
        <p:txBody>
          <a:bodyPr lIns="0" rIns="0" anchor="b">
            <a:normAutofit/>
          </a:bodyPr>
          <a:lstStyle>
            <a:lvl1pPr algn="l">
              <a:spcAft>
                <a:spcPts val="300"/>
              </a:spcAft>
              <a:defRPr sz="4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231" y="4389270"/>
            <a:ext cx="5707306" cy="938103"/>
          </a:xfrm>
        </p:spPr>
        <p:txBody>
          <a:bodyPr lIns="0" rIns="0">
            <a:no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2400">
                <a:solidFill>
                  <a:schemeClr val="bg1"/>
                </a:solidFill>
              </a:defRPr>
            </a:lvl1pPr>
            <a:lvl2pPr marL="270845" indent="0" algn="ctr">
              <a:buNone/>
              <a:defRPr sz="1185"/>
            </a:lvl2pPr>
            <a:lvl3pPr marL="541691" indent="0" algn="ctr">
              <a:buNone/>
              <a:defRPr sz="1066"/>
            </a:lvl3pPr>
            <a:lvl4pPr marL="812536" indent="0" algn="ctr">
              <a:buNone/>
              <a:defRPr sz="948"/>
            </a:lvl4pPr>
            <a:lvl5pPr marL="1083381" indent="0" algn="ctr">
              <a:buNone/>
              <a:defRPr sz="948"/>
            </a:lvl5pPr>
            <a:lvl6pPr marL="1354226" indent="0" algn="ctr">
              <a:buNone/>
              <a:defRPr sz="948"/>
            </a:lvl6pPr>
            <a:lvl7pPr marL="1625072" indent="0" algn="ctr">
              <a:buNone/>
              <a:defRPr sz="948"/>
            </a:lvl7pPr>
            <a:lvl8pPr marL="1895917" indent="0" algn="ctr">
              <a:buNone/>
              <a:defRPr sz="948"/>
            </a:lvl8pPr>
            <a:lvl9pPr marL="2166762" indent="0" algn="ctr">
              <a:buNone/>
              <a:defRPr sz="9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E3C9694-1F7B-C544-B7C4-636D201DB3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7230" y="5414314"/>
            <a:ext cx="5707306" cy="1006364"/>
          </a:xfrm>
        </p:spPr>
        <p:txBody>
          <a:bodyPr lIns="0" rIns="0">
            <a:noAutofit/>
          </a:bodyPr>
          <a:lstStyle>
            <a:lvl1pPr marL="0" indent="0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/ Title / Date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8118CBB-943C-D94E-9E11-A09A41E66A09}"/>
              </a:ext>
            </a:extLst>
          </p:cNvPr>
          <p:cNvSpPr/>
          <p:nvPr userDrawn="1"/>
        </p:nvSpPr>
        <p:spPr>
          <a:xfrm rot="10800000">
            <a:off x="7115456" y="1626312"/>
            <a:ext cx="5073369" cy="4662637"/>
          </a:xfrm>
          <a:custGeom>
            <a:avLst/>
            <a:gdLst>
              <a:gd name="connsiteX0" fmla="*/ 0 w 5073369"/>
              <a:gd name="connsiteY0" fmla="*/ 4662637 h 4662637"/>
              <a:gd name="connsiteX1" fmla="*/ 0 w 5073369"/>
              <a:gd name="connsiteY1" fmla="*/ 0 h 4662637"/>
              <a:gd name="connsiteX2" fmla="*/ 5073369 w 5073369"/>
              <a:gd name="connsiteY2" fmla="*/ 2331318 h 466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3369" h="4662637">
                <a:moveTo>
                  <a:pt x="0" y="4662637"/>
                </a:moveTo>
                <a:lnTo>
                  <a:pt x="0" y="0"/>
                </a:lnTo>
                <a:lnTo>
                  <a:pt x="5073369" y="2331318"/>
                </a:lnTo>
                <a:close/>
              </a:path>
            </a:pathLst>
          </a:custGeom>
          <a:solidFill>
            <a:srgbClr val="00A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777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E9953F-19E2-A342-8140-DB18CE8B8B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6720045" y="2970078"/>
            <a:ext cx="2048752" cy="19751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1555EA-67A5-6A4F-AFCA-A05E51C32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30" y="313439"/>
            <a:ext cx="3200400" cy="430390"/>
          </a:xfrm>
          <a:prstGeom prst="rect">
            <a:avLst/>
          </a:prstGeom>
        </p:spPr>
      </p:pic>
      <p:sp>
        <p:nvSpPr>
          <p:cNvPr id="10" name="Freeform 7">
            <a:extLst>
              <a:ext uri="{FF2B5EF4-FFF2-40B4-BE49-F238E27FC236}">
                <a16:creationId xmlns:a16="http://schemas.microsoft.com/office/drawing/2014/main" id="{E4EC5579-7E9B-490F-A5DD-55F512EC5960}"/>
              </a:ext>
            </a:extLst>
          </p:cNvPr>
          <p:cNvSpPr/>
          <p:nvPr userDrawn="1"/>
        </p:nvSpPr>
        <p:spPr>
          <a:xfrm rot="10800000">
            <a:off x="7120598" y="1626312"/>
            <a:ext cx="5073369" cy="4662637"/>
          </a:xfrm>
          <a:custGeom>
            <a:avLst/>
            <a:gdLst>
              <a:gd name="connsiteX0" fmla="*/ 0 w 5073369"/>
              <a:gd name="connsiteY0" fmla="*/ 4662637 h 4662637"/>
              <a:gd name="connsiteX1" fmla="*/ 0 w 5073369"/>
              <a:gd name="connsiteY1" fmla="*/ 0 h 4662637"/>
              <a:gd name="connsiteX2" fmla="*/ 5073369 w 5073369"/>
              <a:gd name="connsiteY2" fmla="*/ 2331318 h 466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3369" h="4662637">
                <a:moveTo>
                  <a:pt x="0" y="4662637"/>
                </a:moveTo>
                <a:lnTo>
                  <a:pt x="0" y="0"/>
                </a:lnTo>
                <a:lnTo>
                  <a:pt x="5073369" y="2331318"/>
                </a:lnTo>
                <a:close/>
              </a:path>
            </a:pathLst>
          </a:cu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777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821513-39F5-4F96-865C-A074864C9A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6725187" y="2970079"/>
            <a:ext cx="2048752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6725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S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372524-6E51-464D-B597-25BE999DF60F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AC33F6-134E-4B44-9FA3-FA22735151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20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960CF31-AAF5-AB43-979F-9073ADC294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230" y="1909596"/>
            <a:ext cx="5707306" cy="2387600"/>
          </a:xfrm>
        </p:spPr>
        <p:txBody>
          <a:bodyPr lIns="0" rIns="0" anchor="b">
            <a:normAutofit/>
          </a:bodyPr>
          <a:lstStyle>
            <a:lvl1pPr algn="l">
              <a:defRPr sz="4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F468C6D-F6D2-C94D-B208-453BD8CB78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231" y="4389271"/>
            <a:ext cx="5707306" cy="527140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accent4"/>
                </a:solidFill>
              </a:defRPr>
            </a:lvl1pPr>
            <a:lvl2pPr marL="270845" indent="0" algn="ctr">
              <a:buNone/>
              <a:defRPr sz="1185"/>
            </a:lvl2pPr>
            <a:lvl3pPr marL="541691" indent="0" algn="ctr">
              <a:buNone/>
              <a:defRPr sz="1066"/>
            </a:lvl3pPr>
            <a:lvl4pPr marL="812536" indent="0" algn="ctr">
              <a:buNone/>
              <a:defRPr sz="948"/>
            </a:lvl4pPr>
            <a:lvl5pPr marL="1083381" indent="0" algn="ctr">
              <a:buNone/>
              <a:defRPr sz="948"/>
            </a:lvl5pPr>
            <a:lvl6pPr marL="1354226" indent="0" algn="ctr">
              <a:buNone/>
              <a:defRPr sz="948"/>
            </a:lvl6pPr>
            <a:lvl7pPr marL="1625072" indent="0" algn="ctr">
              <a:buNone/>
              <a:defRPr sz="948"/>
            </a:lvl7pPr>
            <a:lvl8pPr marL="1895917" indent="0" algn="ctr">
              <a:buNone/>
              <a:defRPr sz="948"/>
            </a:lvl8pPr>
            <a:lvl9pPr marL="2166762" indent="0" algn="ctr">
              <a:buNone/>
              <a:defRPr sz="9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F689AC-41E0-4CD8-8871-AE15775A7C00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74FAC2D-924E-4237-A201-07E6A20AEF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3" y="6521530"/>
            <a:ext cx="1221161" cy="16422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8783608-8308-4BEE-B881-06AE9EC0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EE965A8-31D4-4D0D-87A4-B87A1895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</p:spTree>
    <p:extLst>
      <p:ext uri="{BB962C8B-B14F-4D97-AF65-F5344CB8AC3E}">
        <p14:creationId xmlns:p14="http://schemas.microsoft.com/office/powerpoint/2010/main" val="2458323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its Slide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22FEE0-D06E-1F45-9AEE-82D7C8FC0CE2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39C28B-2955-854B-BF35-B75753C675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10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230" y="2140226"/>
            <a:ext cx="3659970" cy="2156970"/>
          </a:xfrm>
        </p:spPr>
        <p:txBody>
          <a:bodyPr lIns="0" rIns="0" anchor="t">
            <a:norm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Arial" panose="020B0604020202020204" pitchFamily="34" charset="0"/>
              <a:buNone/>
              <a:defRPr lang="en-US" sz="36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Do Not Distribute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E32FCDE-3E9A-3B44-A829-E5C2D6F76C15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B0F48FF-AFD0-6F49-BEA2-FEC38ADDB9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69CF9CD9-0E0F-A741-B744-9D187A219A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FD71CEB-BC99-4AF1-90B4-9FC59504AD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48583" y="2141101"/>
            <a:ext cx="6930801" cy="2156970"/>
          </a:xfrm>
        </p:spPr>
        <p:txBody>
          <a:bodyPr lIns="0" rIns="0">
            <a:noAutofit/>
          </a:bodyPr>
          <a:lstStyle>
            <a:lvl1pPr marL="457200" indent="-457200">
              <a:spcBef>
                <a:spcPts val="0"/>
              </a:spcBef>
              <a:buFontTx/>
              <a:buBlip>
                <a:blip r:embed="rId4"/>
              </a:buBlip>
              <a:defRPr sz="3600">
                <a:solidFill>
                  <a:schemeClr val="bg1"/>
                </a:solidFill>
              </a:defRPr>
            </a:lvl1pPr>
            <a:lvl2pPr marL="685800" indent="-2286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70932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tis Slide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22FEE0-D06E-1F45-9AEE-82D7C8FC0CE2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39C28B-2955-854B-BF35-B75753C675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10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230" y="2140226"/>
            <a:ext cx="3659970" cy="2156970"/>
          </a:xfrm>
        </p:spPr>
        <p:txBody>
          <a:bodyPr lIns="0" rIns="0" anchor="t">
            <a:norm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Arial" panose="020B0604020202020204" pitchFamily="34" charset="0"/>
              <a:buNone/>
              <a:defRPr lang="en-US" sz="3600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Do Not Distribute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E32FCDE-3E9A-3B44-A829-E5C2D6F76C15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B0F48FF-AFD0-6F49-BEA2-FEC38ADDB9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69CF9CD9-0E0F-A741-B744-9D187A219A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1B12AE4-3D06-4395-8342-ED64FE824368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48583" y="2141101"/>
            <a:ext cx="6930801" cy="2156970"/>
          </a:xfrm>
        </p:spPr>
        <p:txBody>
          <a:bodyPr lIns="0" rIns="0">
            <a:noAutofit/>
          </a:bodyPr>
          <a:lstStyle>
            <a:lvl1pPr marL="457200" indent="-457200">
              <a:spcBef>
                <a:spcPts val="0"/>
              </a:spcBef>
              <a:buFontTx/>
              <a:buBlip>
                <a:blip r:embed="rId4"/>
              </a:buBlip>
              <a:defRPr sz="3600">
                <a:solidFill>
                  <a:schemeClr val="bg1"/>
                </a:solidFill>
              </a:defRPr>
            </a:lvl1pPr>
            <a:lvl2pPr marL="685800" indent="-2286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63569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its Slid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22FEE0-D06E-1F45-9AEE-82D7C8FC0CE2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39C28B-2955-854B-BF35-B75753C675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alphaModFix amt="20000"/>
          </a:blip>
          <a:stretch>
            <a:fillRect/>
          </a:stretch>
        </p:blipFill>
        <p:spPr>
          <a:xfrm>
            <a:off x="5675044" y="1486006"/>
            <a:ext cx="6864400" cy="6619365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ADC7F9-3010-4E78-9F0A-AE5561071685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798FB2A-F48E-4DCA-A53A-04BC06ACDE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3" y="6521530"/>
            <a:ext cx="1221161" cy="164221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9A02C75-BB17-496B-B1FB-EF149AEC3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C3566AD-D4D7-4A4F-941C-A413146A02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230" y="2140226"/>
            <a:ext cx="3659970" cy="2156970"/>
          </a:xfrm>
        </p:spPr>
        <p:txBody>
          <a:bodyPr lIns="0" rIns="0" anchor="t">
            <a:norm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Arial" panose="020B0604020202020204" pitchFamily="34" charset="0"/>
              <a:buNone/>
              <a:defRPr lang="en-US" sz="36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20F80E3-4916-40DE-B039-CE21F91B741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48583" y="2141101"/>
            <a:ext cx="6930801" cy="2156970"/>
          </a:xfrm>
        </p:spPr>
        <p:txBody>
          <a:bodyPr lIns="0" rIns="0">
            <a:noAutofit/>
          </a:bodyPr>
          <a:lstStyle>
            <a:lvl1pPr marL="457200" indent="-457200">
              <a:spcBef>
                <a:spcPts val="0"/>
              </a:spcBef>
              <a:buFontTx/>
              <a:buBlip>
                <a:blip r:embed="rId4"/>
              </a:buBlip>
              <a:defRPr sz="3600">
                <a:solidFill>
                  <a:schemeClr val="accent4"/>
                </a:solidFill>
              </a:defRPr>
            </a:lvl1pPr>
            <a:lvl2pPr marL="685800" indent="-2286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26343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/ 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6D9F18-BF23-440E-8D7A-20E456CD4465}"/>
              </a:ext>
            </a:extLst>
          </p:cNvPr>
          <p:cNvSpPr/>
          <p:nvPr userDrawn="1"/>
        </p:nvSpPr>
        <p:spPr>
          <a:xfrm>
            <a:off x="-2116" y="-1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F8E2E5-74D2-F340-945A-5A973014B4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533" r="20223"/>
          <a:stretch/>
        </p:blipFill>
        <p:spPr>
          <a:xfrm>
            <a:off x="-2117" y="0"/>
            <a:ext cx="121888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983088"/>
            <a:ext cx="10965710" cy="891823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0F1887E-C076-4D1E-A9E4-6B8E534E3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4FC889-D0BA-4552-8580-6D155789FB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0BFB737-CF27-4E86-A67D-314A424C8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</p:spTree>
    <p:extLst>
      <p:ext uri="{BB962C8B-B14F-4D97-AF65-F5344CB8AC3E}">
        <p14:creationId xmlns:p14="http://schemas.microsoft.com/office/powerpoint/2010/main" val="79752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22FEE0-D06E-1F45-9AEE-82D7C8FC0CE2}"/>
              </a:ext>
            </a:extLst>
          </p:cNvPr>
          <p:cNvSpPr/>
          <p:nvPr userDrawn="1"/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17D8C63B-B4FD-A943-9F86-47F6202807DC}"/>
              </a:ext>
            </a:extLst>
          </p:cNvPr>
          <p:cNvSpPr/>
          <p:nvPr userDrawn="1"/>
        </p:nvSpPr>
        <p:spPr>
          <a:xfrm rot="10800000">
            <a:off x="1336941" y="-1"/>
            <a:ext cx="10851884" cy="6857995"/>
          </a:xfrm>
          <a:prstGeom prst="homePlate">
            <a:avLst>
              <a:gd name="adj" fmla="val 10880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94377" y="1399387"/>
            <a:ext cx="5707306" cy="2387600"/>
          </a:xfrm>
        </p:spPr>
        <p:txBody>
          <a:bodyPr lIns="0" rIns="0" anchor="b">
            <a:normAutofit/>
          </a:bodyPr>
          <a:lstStyle>
            <a:lvl1pPr algn="l">
              <a:defRPr sz="4200">
                <a:solidFill>
                  <a:srgbClr val="14479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94378" y="3879062"/>
            <a:ext cx="5707306" cy="527140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270845" indent="0" algn="ctr">
              <a:buNone/>
              <a:defRPr sz="1185"/>
            </a:lvl2pPr>
            <a:lvl3pPr marL="541691" indent="0" algn="ctr">
              <a:buNone/>
              <a:defRPr sz="1066"/>
            </a:lvl3pPr>
            <a:lvl4pPr marL="812536" indent="0" algn="ctr">
              <a:buNone/>
              <a:defRPr sz="948"/>
            </a:lvl4pPr>
            <a:lvl5pPr marL="1083381" indent="0" algn="ctr">
              <a:buNone/>
              <a:defRPr sz="948"/>
            </a:lvl5pPr>
            <a:lvl6pPr marL="1354226" indent="0" algn="ctr">
              <a:buNone/>
              <a:defRPr sz="948"/>
            </a:lvl6pPr>
            <a:lvl7pPr marL="1625072" indent="0" algn="ctr">
              <a:buNone/>
              <a:defRPr sz="948"/>
            </a:lvl7pPr>
            <a:lvl8pPr marL="1895917" indent="0" algn="ctr">
              <a:buNone/>
              <a:defRPr sz="948"/>
            </a:lvl8pPr>
            <a:lvl9pPr marL="2166762" indent="0" algn="ctr">
              <a:buNone/>
              <a:defRPr sz="9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B11442-2260-B248-A0A3-6BC5999A8248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CA70745-6811-6444-A679-D11020350F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914372" y="2356207"/>
            <a:ext cx="2228966" cy="214884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D8E8E9A-A765-E042-B8D1-EC47B2A77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bg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BB04EC2-F299-504E-B938-C99BBE2EDE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78162" y="6521529"/>
            <a:ext cx="1221173" cy="164223"/>
          </a:xfrm>
          <a:prstGeom prst="rect">
            <a:avLst/>
          </a:prstGeom>
        </p:spPr>
      </p:pic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A7214A5-39C3-4133-B183-688598BF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9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5304729-380C-544C-A9E4-0E338AFC77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57376"/>
            <a:ext cx="12188826" cy="58007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9300C7E-D3C4-BC48-A5B5-07C4A6BCDD87}"/>
              </a:ext>
            </a:extLst>
          </p:cNvPr>
          <p:cNvSpPr/>
          <p:nvPr userDrawn="1"/>
        </p:nvSpPr>
        <p:spPr>
          <a:xfrm>
            <a:off x="0" y="1057270"/>
            <a:ext cx="6653753" cy="580072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10000"/>
                  <a:alpha val="0"/>
                </a:schemeClr>
              </a:gs>
              <a:gs pos="100000">
                <a:schemeClr val="accent2">
                  <a:lumMod val="10000"/>
                  <a:alpha val="75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7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230" y="1909596"/>
            <a:ext cx="5707306" cy="2387600"/>
          </a:xfrm>
        </p:spPr>
        <p:txBody>
          <a:bodyPr lIns="0" rIns="0" anchor="b">
            <a:normAutofit/>
          </a:bodyPr>
          <a:lstStyle>
            <a:lvl1pPr algn="l">
              <a:spcAft>
                <a:spcPts val="300"/>
              </a:spcAft>
              <a:defRPr sz="4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</a:t>
            </a:r>
            <a:r>
              <a:rPr lang="en-US"/>
              <a:t>lick </a:t>
            </a:r>
            <a:r>
              <a:rPr lang="en-US" dirty="0"/>
              <a:t>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231" y="4389270"/>
            <a:ext cx="5707306" cy="938103"/>
          </a:xfrm>
        </p:spPr>
        <p:txBody>
          <a:bodyPr lIns="0" rIns="0">
            <a:no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2400">
                <a:solidFill>
                  <a:schemeClr val="bg1"/>
                </a:solidFill>
              </a:defRPr>
            </a:lvl1pPr>
            <a:lvl2pPr marL="270845" indent="0" algn="ctr">
              <a:buNone/>
              <a:defRPr sz="1185"/>
            </a:lvl2pPr>
            <a:lvl3pPr marL="541691" indent="0" algn="ctr">
              <a:buNone/>
              <a:defRPr sz="1066"/>
            </a:lvl3pPr>
            <a:lvl4pPr marL="812536" indent="0" algn="ctr">
              <a:buNone/>
              <a:defRPr sz="948"/>
            </a:lvl4pPr>
            <a:lvl5pPr marL="1083381" indent="0" algn="ctr">
              <a:buNone/>
              <a:defRPr sz="948"/>
            </a:lvl5pPr>
            <a:lvl6pPr marL="1354226" indent="0" algn="ctr">
              <a:buNone/>
              <a:defRPr sz="948"/>
            </a:lvl6pPr>
            <a:lvl7pPr marL="1625072" indent="0" algn="ctr">
              <a:buNone/>
              <a:defRPr sz="948"/>
            </a:lvl7pPr>
            <a:lvl8pPr marL="1895917" indent="0" algn="ctr">
              <a:buNone/>
              <a:defRPr sz="948"/>
            </a:lvl8pPr>
            <a:lvl9pPr marL="2166762" indent="0" algn="ctr">
              <a:buNone/>
              <a:defRPr sz="9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 Not Distribute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E3C9694-1F7B-C544-B7C4-636D201DB3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7230" y="5414314"/>
            <a:ext cx="5707306" cy="1006364"/>
          </a:xfrm>
        </p:spPr>
        <p:txBody>
          <a:bodyPr lIns="0" rIns="0">
            <a:noAutofit/>
          </a:bodyPr>
          <a:lstStyle>
            <a:lvl1pPr marL="0" indent="0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/ Title / Date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8118CBB-943C-D94E-9E11-A09A41E66A09}"/>
              </a:ext>
            </a:extLst>
          </p:cNvPr>
          <p:cNvSpPr/>
          <p:nvPr userDrawn="1"/>
        </p:nvSpPr>
        <p:spPr>
          <a:xfrm rot="10800000">
            <a:off x="7115456" y="1626312"/>
            <a:ext cx="5073369" cy="4662637"/>
          </a:xfrm>
          <a:custGeom>
            <a:avLst/>
            <a:gdLst>
              <a:gd name="connsiteX0" fmla="*/ 0 w 5073369"/>
              <a:gd name="connsiteY0" fmla="*/ 4662637 h 4662637"/>
              <a:gd name="connsiteX1" fmla="*/ 0 w 5073369"/>
              <a:gd name="connsiteY1" fmla="*/ 0 h 4662637"/>
              <a:gd name="connsiteX2" fmla="*/ 5073369 w 5073369"/>
              <a:gd name="connsiteY2" fmla="*/ 2331318 h 466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3369" h="4662637">
                <a:moveTo>
                  <a:pt x="0" y="4662637"/>
                </a:moveTo>
                <a:lnTo>
                  <a:pt x="0" y="0"/>
                </a:lnTo>
                <a:lnTo>
                  <a:pt x="5073369" y="2331318"/>
                </a:lnTo>
                <a:close/>
              </a:path>
            </a:pathLst>
          </a:custGeom>
          <a:solidFill>
            <a:srgbClr val="00AF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777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E9953F-19E2-A342-8140-DB18CE8B8B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6720045" y="2970078"/>
            <a:ext cx="2048752" cy="19751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1555EA-67A5-6A4F-AFCA-A05E51C326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30" y="313439"/>
            <a:ext cx="3200400" cy="43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6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column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2376-EA70-3644-B48B-8EB49C79D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E8E78-45F6-AD49-9ECF-3182B06AC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E5AB128-A443-5E43-8109-26D87BC21B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12" y="1114425"/>
            <a:ext cx="10972800" cy="50625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56255D-EE45-1747-8A69-2272C06F8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E4FE01B-FEF8-4249-B806-A08A64CA02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27D1B70-6FF0-486C-9D6A-E0B4B919611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1052442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23E1E-D30A-4B02-9AEE-AEA68E59EE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22B0BA-AF6F-497F-943B-7DAEA8C9C7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3F04EDC-84D6-4D62-BAD9-E7DF690FFC1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4037012" y="6487122"/>
            <a:ext cx="4114800" cy="211349"/>
          </a:xfrm>
        </p:spPr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0E35BC-C621-4E77-878E-3B8702CF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2" y="1"/>
            <a:ext cx="10972800" cy="914400"/>
          </a:xfrm>
        </p:spPr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302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B760-A9CF-EB4B-AFC4-B70168A0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F43023-D267-2346-AAA4-DDA38CDCA0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700">
                <a:solidFill>
                  <a:srgbClr val="8B99A7"/>
                </a:solidFill>
              </a:rPr>
              <a:t>Do Not Distribute</a:t>
            </a:r>
            <a:endParaRPr lang="en-US" sz="700" dirty="0">
              <a:solidFill>
                <a:srgbClr val="8B99A7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B11BF-E306-DB4E-9DAF-CD808B49B7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64C7E3-40F4-224E-A6C2-FA0CE9475B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7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column Format w &lt;)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2376-EA70-3644-B48B-8EB49C79D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28A02-7370-1C43-A674-72DF616DB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1094015"/>
            <a:ext cx="10972800" cy="5082948"/>
          </a:xfrm>
        </p:spPr>
        <p:txBody>
          <a:bodyPr lIns="0" rIns="0">
            <a:noAutofit/>
          </a:bodyPr>
          <a:lstStyle>
            <a:lvl1pPr marL="320040" indent="-320040">
              <a:spcBef>
                <a:spcPts val="0"/>
              </a:spcBef>
              <a:buFontTx/>
              <a:buBlip>
                <a:blip r:embed="rId2"/>
              </a:buBlip>
              <a:defRPr>
                <a:solidFill>
                  <a:schemeClr val="tx1"/>
                </a:solidFill>
              </a:defRPr>
            </a:lvl1pPr>
            <a:lvl2pPr marL="685800" indent="-2286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E8E78-45F6-AD49-9ECF-3182B06AC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DEB4F5-E336-1646-9B24-4A81790F63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992D04-57CC-4402-8EC0-E8660904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BFCF76E-C894-40CD-85DD-2DA6C0B51AC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47751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D2624-BD19-534E-BDF2-DBAF6CEA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59798-A80F-2C4E-85C9-ABBD50181DB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8012" y="1126672"/>
            <a:ext cx="5257951" cy="5050292"/>
          </a:xfrm>
        </p:spPr>
        <p:txBody>
          <a:bodyPr lIns="0" rIns="0">
            <a:noAutofit/>
          </a:bodyPr>
          <a:lstStyle>
            <a:lvl1pPr marL="228600" indent="-228600">
              <a:spcBef>
                <a:spcPts val="0"/>
              </a:spcBef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D059F-C301-9D4D-9775-3F7970CCA9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22861" y="1126672"/>
            <a:ext cx="5257951" cy="5050292"/>
          </a:xfrm>
        </p:spPr>
        <p:txBody>
          <a:bodyPr lIns="0" rIns="0">
            <a:noAutofit/>
          </a:bodyPr>
          <a:lstStyle>
            <a:lvl1pPr>
              <a:spcBef>
                <a:spcPts val="0"/>
              </a:spcBef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476B9-A8D7-524A-8503-C4179772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8089ED-AD89-B148-A7FF-DEB2FACED4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757CE95-8DCD-4A02-9E59-BF7B783047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91E1557-BA1D-4CE7-8F8C-BFA8186D59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20642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w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D2624-BD19-534E-BDF2-DBAF6CEA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59798-A80F-2C4E-85C9-ABBD50181DB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8012" y="1699608"/>
            <a:ext cx="5257951" cy="4358292"/>
          </a:xfr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D059F-C301-9D4D-9775-3F7970CCA9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22861" y="1699608"/>
            <a:ext cx="5257951" cy="4358292"/>
          </a:xfrm>
        </p:spPr>
        <p:txBody>
          <a:bodyPr lIns="0" rIns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476B9-A8D7-524A-8503-C4179772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solidFill>
                  <a:srgbClr val="8B99A7"/>
                </a:solidFill>
              </a:rPr>
              <a:t>Do Not Distribute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F911BC6-C56E-F84C-8220-9FB49CDB1DDA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08012" y="1113012"/>
            <a:ext cx="5257951" cy="454324"/>
          </a:xfrm>
        </p:spPr>
        <p:txBody>
          <a:bodyPr lIns="0" rIns="0" anchor="t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B736536-3961-D142-A800-7AB09DFCF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2860" y="1113012"/>
            <a:ext cx="5257951" cy="454324"/>
          </a:xfrm>
        </p:spPr>
        <p:txBody>
          <a:bodyPr lIns="0" rIns="0" anchor="t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FEF219-0F12-FF49-8188-2EA5BE7E97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25388" b="3318"/>
          <a:stretch/>
        </p:blipFill>
        <p:spPr>
          <a:xfrm>
            <a:off x="10266177" y="0"/>
            <a:ext cx="1596050" cy="1097280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3F1DD8D-06C5-4BC3-A137-CB2E83D46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CCA5C06-AD03-40E3-BDC9-64AFCB12F7D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450" y="6223005"/>
            <a:ext cx="10971362" cy="203200"/>
          </a:xfrm>
        </p:spPr>
        <p:txBody>
          <a:bodyPr lIns="0" rIns="0" bIns="0" anchor="b">
            <a:norm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1986252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FBB29A-E456-5E42-BB37-37FD152E9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2" y="1"/>
            <a:ext cx="10972800" cy="91440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2D9C9-108D-424B-B361-889CAAA07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012" y="1114425"/>
            <a:ext cx="10972800" cy="50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E1D1F-BCB1-3248-B61E-8BC5EBBAF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2" y="6487122"/>
            <a:ext cx="4114800" cy="211349"/>
          </a:xfrm>
          <a:prstGeom prst="rect">
            <a:avLst/>
          </a:prstGeom>
        </p:spPr>
        <p:txBody>
          <a:bodyPr vert="horz" lIns="91440" tIns="0" rIns="91440" bIns="0" rtlCol="0" anchor="b"/>
          <a:lstStyle>
            <a:lvl1pPr algn="ctr">
              <a:defRPr sz="750" b="1" cap="all" spc="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700" dirty="0">
                <a:solidFill>
                  <a:srgbClr val="8B99A7"/>
                </a:solidFill>
              </a:rPr>
              <a:t>Do Not Distribute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959F2-6FAD-114E-84E5-2F69F952683C}"/>
              </a:ext>
            </a:extLst>
          </p:cNvPr>
          <p:cNvCxnSpPr/>
          <p:nvPr userDrawn="1"/>
        </p:nvCxnSpPr>
        <p:spPr bwMode="gray">
          <a:xfrm>
            <a:off x="11579384" y="6492873"/>
            <a:ext cx="0" cy="2032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A7034BA-8860-0B4B-9ADE-FAC5C9C8F5E4}"/>
              </a:ext>
            </a:extLst>
          </p:cNvPr>
          <p:cNvSpPr txBox="1">
            <a:spLocks/>
          </p:cNvSpPr>
          <p:nvPr userDrawn="1"/>
        </p:nvSpPr>
        <p:spPr>
          <a:xfrm>
            <a:off x="9000078" y="6510126"/>
            <a:ext cx="4114800" cy="21134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ctr" defTabSz="1218632" rtl="0" eaLnBrk="1" latinLnBrk="0" hangingPunct="1">
              <a:defRPr sz="75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316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632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7948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263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6573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5896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5207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4521" algn="l" defTabSz="1218632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46FE25-CF70-9944-9728-F6F8F1A7F35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10278163" y="6521530"/>
            <a:ext cx="1221161" cy="16422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A8FC8C4-EB98-6843-8EDA-2AAD88BE2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77775" y="6497243"/>
            <a:ext cx="307905" cy="20610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lnSpc>
                <a:spcPct val="90000"/>
              </a:lnSpc>
              <a:defRPr sz="1066">
                <a:solidFill>
                  <a:schemeClr val="tx1"/>
                </a:solidFill>
              </a:defRPr>
            </a:lvl1pPr>
          </a:lstStyle>
          <a:p>
            <a:fld id="{EEB8B06D-99A5-468B-806E-293788FE963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8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32" r:id="rId2"/>
    <p:sldLayoutId id="2147483900" r:id="rId3"/>
    <p:sldLayoutId id="2147483901" r:id="rId4"/>
    <p:sldLayoutId id="2147483933" r:id="rId5"/>
    <p:sldLayoutId id="2147483934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11" r:id="rId12"/>
    <p:sldLayoutId id="2147483913" r:id="rId13"/>
    <p:sldLayoutId id="2147483907" r:id="rId14"/>
    <p:sldLayoutId id="2147483915" r:id="rId15"/>
    <p:sldLayoutId id="2147483917" r:id="rId16"/>
    <p:sldLayoutId id="2147483916" r:id="rId17"/>
    <p:sldLayoutId id="2147483929" r:id="rId18"/>
    <p:sldLayoutId id="2147483908" r:id="rId19"/>
    <p:sldLayoutId id="2147483918" r:id="rId20"/>
    <p:sldLayoutId id="2147483919" r:id="rId21"/>
    <p:sldLayoutId id="2147483930" r:id="rId22"/>
    <p:sldLayoutId id="2147483931" r:id="rId23"/>
    <p:sldLayoutId id="2147483928" r:id="rId24"/>
    <p:sldLayoutId id="2147483923" r:id="rId25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Clr>
          <a:schemeClr val="tx2"/>
        </a:buClr>
        <a:buFont typeface="Arial" panose="020B0604020202020204" pitchFamily="34" charset="0"/>
        <a:buNone/>
        <a:defRPr sz="3000" kern="1200">
          <a:solidFill>
            <a:srgbClr val="00AFEE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System Font Regular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System Font Regular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www.googleapis.com/auth/admin.directory.device.mobile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www.googleapis.com/auth/admin.directory.device.chromeos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www.googleapis.com/auth/admin.directory.device.mobile.action" TargetMode="Externa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5119C1-4C7D-4342-BC8D-B6842452C2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Forescout </a:t>
            </a:r>
            <a:r>
              <a:rPr lang="en-US" dirty="0" err="1"/>
              <a:t>eyeExtend</a:t>
            </a:r>
            <a:r>
              <a:rPr lang="en-US" dirty="0"/>
              <a:t> Connect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F3F5E1E-F791-4EB4-82D1-A55914141F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Google Mobile Device Management (Google MDM)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5FEBFE-5B0F-458A-8393-530007B3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D7A683-9A06-4F6B-A41F-D33B4E1337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Dan Kimball / January 1, 2020</a:t>
            </a:r>
          </a:p>
        </p:txBody>
      </p:sp>
    </p:spTree>
    <p:extLst>
      <p:ext uri="{BB962C8B-B14F-4D97-AF65-F5344CB8AC3E}">
        <p14:creationId xmlns:p14="http://schemas.microsoft.com/office/powerpoint/2010/main" val="1302806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Chromebook Use Cases (Phase I)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9C29C3-A78A-411C-BD45-D404E52F0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Chromebook Compliance</a:t>
            </a:r>
          </a:p>
          <a:p>
            <a:pPr marL="491490" lvl="1"/>
            <a:r>
              <a:rPr lang="en-US" sz="2000" dirty="0"/>
              <a:t>Boot Compliance – Validate boot verification of Chromebook endpoint to ensure integrity</a:t>
            </a:r>
          </a:p>
          <a:p>
            <a:pPr marL="491490" lvl="1"/>
            <a:r>
              <a:rPr lang="en-US" sz="2000" dirty="0"/>
              <a:t>OS/Platform Compliance – Validate the platform is an official OS version</a:t>
            </a:r>
          </a:p>
          <a:p>
            <a:pPr marL="491490" lvl="1"/>
            <a:r>
              <a:rPr lang="en-US" sz="2000" dirty="0"/>
              <a:t>User Compliance – Validate that user logged into the Chromebook is the owner of record.</a:t>
            </a:r>
          </a:p>
          <a:p>
            <a:r>
              <a:rPr lang="en-US" sz="2200" dirty="0"/>
              <a:t>Chromebook Management</a:t>
            </a:r>
          </a:p>
          <a:p>
            <a:pPr marL="491490" lvl="1"/>
            <a:r>
              <a:rPr lang="en-US" sz="2000" dirty="0"/>
              <a:t>Synchronization Verification – Ensure the synchronization between the device and the cloud</a:t>
            </a:r>
          </a:p>
          <a:p>
            <a:pPr marL="491490" lvl="1"/>
            <a:r>
              <a:rPr lang="en-US" sz="2000" dirty="0"/>
              <a:t>Asset Management – Update asset ID, location and organization information</a:t>
            </a:r>
          </a:p>
          <a:p>
            <a:pPr marL="491490" lvl="1"/>
            <a:r>
              <a:rPr lang="en-US" sz="2000" dirty="0"/>
              <a:t>Provision Management – Manage the provisioning/deprovisioning of Chromebooks</a:t>
            </a:r>
          </a:p>
          <a:p>
            <a:pPr marL="34290"/>
            <a:r>
              <a:rPr lang="en-US" dirty="0"/>
              <a:t>Chromebook Control</a:t>
            </a:r>
          </a:p>
          <a:p>
            <a:pPr marL="491490" lvl="1"/>
            <a:r>
              <a:rPr lang="en-US" sz="2000" dirty="0"/>
              <a:t>Network Access – Provide network access control on the network based on Chromebook attributes</a:t>
            </a:r>
          </a:p>
          <a:p>
            <a:pPr marL="491490" lvl="1"/>
            <a:r>
              <a:rPr lang="en-US" sz="2000" dirty="0"/>
              <a:t>Security Control – Enable/Disable the Chromebook and change groups and/or organization membership to drive endpoint security controls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54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Screen Shots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8E37266-F524-4E4C-A19B-F0B06F1B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69" y="975318"/>
            <a:ext cx="6247558" cy="43697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AB07F8-5FEA-D649-A5DB-81F825582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264" y="789431"/>
            <a:ext cx="6807356" cy="12430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4B3D30-683C-CE49-955C-B0A5AB20B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1319" y="2210253"/>
            <a:ext cx="3520941" cy="139595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E8D3D0-F765-B749-9F74-B88F1FE1A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0953" y="3930026"/>
            <a:ext cx="2351606" cy="16453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935EBC-5196-E74B-A6AD-897D1498D8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9952" y="2139954"/>
            <a:ext cx="179139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3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Account Setup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9C29C3-A78A-411C-BD45-D404E52F0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1114425"/>
            <a:ext cx="5369878" cy="4634865"/>
          </a:xfrm>
        </p:spPr>
        <p:txBody>
          <a:bodyPr>
            <a:normAutofit/>
          </a:bodyPr>
          <a:lstStyle/>
          <a:p>
            <a:r>
              <a:rPr lang="en-US" sz="2200" dirty="0" err="1"/>
              <a:t>Goto</a:t>
            </a:r>
            <a:r>
              <a:rPr lang="en-US" sz="2200" dirty="0"/>
              <a:t> </a:t>
            </a:r>
            <a:r>
              <a:rPr lang="en-US" sz="2200" dirty="0" err="1"/>
              <a:t>console.cloud.google.com</a:t>
            </a:r>
            <a:endParaRPr lang="en-US" sz="2200" dirty="0"/>
          </a:p>
          <a:p>
            <a:r>
              <a:rPr lang="en-US" sz="2200" dirty="0"/>
              <a:t>Ensure there is a project to relate the accounts to</a:t>
            </a:r>
          </a:p>
          <a:p>
            <a:r>
              <a:rPr lang="en-US" sz="2200" dirty="0"/>
              <a:t>Choose the project</a:t>
            </a:r>
          </a:p>
          <a:p>
            <a:r>
              <a:rPr lang="en-US" sz="2200" dirty="0"/>
              <a:t>Create an account that has a role with sufficient privileges.  This was originally setup with an account that was set to owner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381647-D02A-D64B-88E8-0B7D97D6E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936" y="1114425"/>
            <a:ext cx="5236423" cy="27519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9AD936-D981-0B40-A872-C5B728E23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273" y="3174775"/>
            <a:ext cx="3086326" cy="178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952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Account Setup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9C29C3-A78A-411C-BD45-D404E52F0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1114425"/>
            <a:ext cx="4238308" cy="4634865"/>
          </a:xfrm>
        </p:spPr>
        <p:txBody>
          <a:bodyPr>
            <a:normAutofit/>
          </a:bodyPr>
          <a:lstStyle/>
          <a:p>
            <a:r>
              <a:rPr lang="en-US" sz="2200" dirty="0"/>
              <a:t>Go to the service account selection and create a service account</a:t>
            </a:r>
          </a:p>
          <a:p>
            <a:r>
              <a:rPr lang="en-US" sz="2200" dirty="0"/>
              <a:t>Select ‘Enable G Suite Domain-wide </a:t>
            </a:r>
            <a:r>
              <a:rPr lang="en-US" sz="2200" dirty="0" err="1"/>
              <a:t>Delegration</a:t>
            </a:r>
            <a:r>
              <a:rPr lang="en-US" sz="2200" dirty="0"/>
              <a:t>’</a:t>
            </a:r>
          </a:p>
          <a:p>
            <a:r>
              <a:rPr lang="en-US" sz="2200" dirty="0"/>
              <a:t>Create a key with a key type of ‘JSON’</a:t>
            </a:r>
          </a:p>
          <a:p>
            <a:r>
              <a:rPr lang="en-US" sz="2200" dirty="0"/>
              <a:t>This will prompt to download a file.  This file has information we will need to use to finish setup as well as execute calls to exchange a key for a token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15E628-1BC1-3C40-ADFF-F698A10CD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2" y="378039"/>
            <a:ext cx="5824560" cy="30509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D0C32-40D5-6549-9372-0C403FC19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984" y="2483612"/>
            <a:ext cx="2840219" cy="30509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0DBC1-4112-A948-85CB-AA5C3CB3F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763" y="2007659"/>
            <a:ext cx="3166109" cy="20014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90116C7-0231-5440-8916-64A8ED669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573" y="4083843"/>
            <a:ext cx="3382531" cy="210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73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Account Setup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9C29C3-A78A-411C-BD45-D404E52F0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1114425"/>
            <a:ext cx="4238308" cy="4634865"/>
          </a:xfrm>
        </p:spPr>
        <p:txBody>
          <a:bodyPr>
            <a:normAutofit/>
          </a:bodyPr>
          <a:lstStyle/>
          <a:p>
            <a:r>
              <a:rPr lang="en-US" sz="2200" dirty="0"/>
              <a:t>Open the JSON file that was downloaded</a:t>
            </a:r>
          </a:p>
          <a:p>
            <a:r>
              <a:rPr lang="en-US" sz="2200" dirty="0"/>
              <a:t>Several fields in the file will be used in the configuration of the Google MDM App in the </a:t>
            </a:r>
            <a:r>
              <a:rPr lang="en-US" sz="2200" dirty="0" err="1"/>
              <a:t>eyeExtend</a:t>
            </a:r>
            <a:r>
              <a:rPr lang="en-US" sz="2200" dirty="0"/>
              <a:t> Connect module</a:t>
            </a:r>
          </a:p>
          <a:p>
            <a:r>
              <a:rPr lang="en-US" sz="2200" dirty="0"/>
              <a:t>Information Required</a:t>
            </a:r>
          </a:p>
          <a:p>
            <a:pPr lvl="1"/>
            <a:r>
              <a:rPr lang="en-US" sz="2000" dirty="0"/>
              <a:t>Client ID</a:t>
            </a:r>
          </a:p>
          <a:p>
            <a:pPr lvl="1"/>
            <a:r>
              <a:rPr lang="en-US" sz="2000" dirty="0"/>
              <a:t>Client Email (Service Account)</a:t>
            </a:r>
          </a:p>
          <a:p>
            <a:pPr lvl="1"/>
            <a:r>
              <a:rPr lang="en-US" sz="2000" dirty="0"/>
              <a:t>Private Key ID</a:t>
            </a:r>
          </a:p>
          <a:p>
            <a:pPr lvl="1"/>
            <a:r>
              <a:rPr lang="en-US" sz="2000" dirty="0"/>
              <a:t>Private Key</a:t>
            </a:r>
          </a:p>
          <a:p>
            <a:pPr lvl="1"/>
            <a:r>
              <a:rPr lang="en-US" sz="2000" dirty="0"/>
              <a:t>Impersonate (User Account)</a:t>
            </a:r>
          </a:p>
          <a:p>
            <a:endParaRPr lang="en-US" sz="2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2B33F9-E67A-BE46-93CF-96F15D56A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148" y="1405890"/>
            <a:ext cx="6841921" cy="404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89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EC42D9-EFB4-4AA2-9459-CDD8387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Google MDM – Account Setup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E41FA-3837-4408-A51F-8477E74F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9C29C3-A78A-411C-BD45-D404E52F0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914401"/>
            <a:ext cx="5907088" cy="2926079"/>
          </a:xfrm>
        </p:spPr>
        <p:txBody>
          <a:bodyPr>
            <a:normAutofit fontScale="62500" lnSpcReduction="20000"/>
          </a:bodyPr>
          <a:lstStyle/>
          <a:p>
            <a:r>
              <a:rPr lang="en-US" sz="2200" dirty="0"/>
              <a:t>Go to </a:t>
            </a:r>
            <a:r>
              <a:rPr lang="en-US" sz="2200" dirty="0" err="1"/>
              <a:t>admin.google.com</a:t>
            </a:r>
            <a:endParaRPr lang="en-US" sz="2200" dirty="0"/>
          </a:p>
          <a:p>
            <a:r>
              <a:rPr lang="en-US" sz="2200" dirty="0"/>
              <a:t>Choose Security</a:t>
            </a:r>
          </a:p>
          <a:p>
            <a:r>
              <a:rPr lang="en-US" sz="2200" dirty="0"/>
              <a:t>Enable API Access</a:t>
            </a:r>
          </a:p>
          <a:p>
            <a:r>
              <a:rPr lang="en-US" sz="2200" dirty="0"/>
              <a:t>Select Advanced Settings then Manage API Client access</a:t>
            </a:r>
          </a:p>
          <a:p>
            <a:r>
              <a:rPr lang="en-US" sz="2200" dirty="0"/>
              <a:t>Enter the Client ID</a:t>
            </a:r>
          </a:p>
          <a:p>
            <a:r>
              <a:rPr lang="en-US" sz="2200" dirty="0"/>
              <a:t>Fill in three API Scopes separated by commas</a:t>
            </a:r>
          </a:p>
          <a:p>
            <a:pPr lvl="1"/>
            <a:r>
              <a:rPr lang="en-US" sz="2000" dirty="0">
                <a:hlinkClick r:id="rId2"/>
              </a:rPr>
              <a:t>https://www.googleapis.com/auth/admin.directory.device.chromeos</a:t>
            </a:r>
            <a:endParaRPr lang="en-US" sz="2000" dirty="0"/>
          </a:p>
          <a:p>
            <a:pPr lvl="1"/>
            <a:r>
              <a:rPr lang="en-US" sz="2000" dirty="0">
                <a:hlinkClick r:id="rId3"/>
              </a:rPr>
              <a:t>https://www.googleapis.com/auth/admin.directory.device.mobile</a:t>
            </a:r>
            <a:endParaRPr lang="en-US" sz="2000" dirty="0"/>
          </a:p>
          <a:p>
            <a:pPr lvl="1"/>
            <a:r>
              <a:rPr lang="en-US" sz="2000" dirty="0">
                <a:hlinkClick r:id="rId4"/>
              </a:rPr>
              <a:t>https://www.googleapis.com/auth/admin.directory.device.mobile.action</a:t>
            </a:r>
            <a:endParaRPr lang="en-US" dirty="0"/>
          </a:p>
          <a:p>
            <a:r>
              <a:rPr lang="en-US" sz="2200" dirty="0"/>
              <a:t>Hit the authorize button and the value will appear in the list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A3294-F23C-4169-AE84-5AD5463775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B3A79F-3ECB-4540-ACD8-913E93892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5048" y="1148118"/>
            <a:ext cx="4570247" cy="20334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E11947-B4BA-3945-BFF4-3EB6965DC3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1202" y="2805286"/>
            <a:ext cx="3594093" cy="1653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E3FC49-1DEC-7245-BC9E-FA8DB4F738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8018" y="4202688"/>
            <a:ext cx="3594094" cy="14859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749405-B107-F342-8B8B-9D0CE1E655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618" y="3719034"/>
            <a:ext cx="5180616" cy="8290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314D94-2A98-F64B-8C17-DCBAA7BB8B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2987" y="4500059"/>
            <a:ext cx="5742061" cy="13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69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5AD0B00-DEBB-4AA7-AA17-A0C2C304DC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E1434D5-06C2-4F27-9464-4ACABA19C5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87F6C-C96A-4592-9A60-936F67A14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B8B06D-99A5-468B-806E-293788FE963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B37E1-99ED-4F87-A838-157A33526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6772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Forescout colors">
      <a:dk1>
        <a:srgbClr val="000000"/>
      </a:dk1>
      <a:lt1>
        <a:srgbClr val="FFFFFF"/>
      </a:lt1>
      <a:dk2>
        <a:srgbClr val="A6E2F7"/>
      </a:dk2>
      <a:lt2>
        <a:srgbClr val="919DA5"/>
      </a:lt2>
      <a:accent1>
        <a:srgbClr val="22AAEE"/>
      </a:accent1>
      <a:accent2>
        <a:srgbClr val="FF9900"/>
      </a:accent2>
      <a:accent3>
        <a:srgbClr val="90308D"/>
      </a:accent3>
      <a:accent4>
        <a:srgbClr val="203864"/>
      </a:accent4>
      <a:accent5>
        <a:srgbClr val="86C614"/>
      </a:accent5>
      <a:accent6>
        <a:srgbClr val="E1E1E1"/>
      </a:accent6>
      <a:hlink>
        <a:srgbClr val="22AAEE"/>
      </a:hlink>
      <a:folHlink>
        <a:srgbClr val="007FB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AFEE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12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7" id="{08F90833-01EE-2A4B-9AC9-8E508505B492}" vid="{0976696A-F8B2-8B4E-AE44-600CB128D48C}"/>
    </a:ext>
  </a:extLst>
</a:theme>
</file>

<file path=ppt/theme/theme2.xml><?xml version="1.0" encoding="utf-8"?>
<a:theme xmlns:a="http://schemas.openxmlformats.org/drawingml/2006/main" name="Office Theme">
  <a:themeElements>
    <a:clrScheme name="McAfee">
      <a:dk1>
        <a:srgbClr val="53565A"/>
      </a:dk1>
      <a:lt1>
        <a:srgbClr val="FFFFFF"/>
      </a:lt1>
      <a:dk2>
        <a:srgbClr val="0071C5"/>
      </a:dk2>
      <a:lt2>
        <a:srgbClr val="939598"/>
      </a:lt2>
      <a:accent1>
        <a:srgbClr val="B1BABF"/>
      </a:accent1>
      <a:accent2>
        <a:srgbClr val="E6E7E8"/>
      </a:accent2>
      <a:accent3>
        <a:srgbClr val="00AEEF"/>
      </a:accent3>
      <a:accent4>
        <a:srgbClr val="7ED3F7"/>
      </a:accent4>
      <a:accent5>
        <a:srgbClr val="B71234"/>
      </a:accent5>
      <a:accent6>
        <a:srgbClr val="004280"/>
      </a:accent6>
      <a:hlink>
        <a:srgbClr val="7ED3F7"/>
      </a:hlink>
      <a:folHlink>
        <a:srgbClr val="00AEEF"/>
      </a:folHlink>
    </a:clrScheme>
    <a:fontScheme name="Intel">
      <a:majorFont>
        <a:latin typeface="Intel Clear Light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cAfee">
      <a:dk1>
        <a:srgbClr val="53565A"/>
      </a:dk1>
      <a:lt1>
        <a:srgbClr val="FFFFFF"/>
      </a:lt1>
      <a:dk2>
        <a:srgbClr val="0071C5"/>
      </a:dk2>
      <a:lt2>
        <a:srgbClr val="939598"/>
      </a:lt2>
      <a:accent1>
        <a:srgbClr val="B1BABF"/>
      </a:accent1>
      <a:accent2>
        <a:srgbClr val="E6E7E8"/>
      </a:accent2>
      <a:accent3>
        <a:srgbClr val="00AEEF"/>
      </a:accent3>
      <a:accent4>
        <a:srgbClr val="7ED3F7"/>
      </a:accent4>
      <a:accent5>
        <a:srgbClr val="B71234"/>
      </a:accent5>
      <a:accent6>
        <a:srgbClr val="004280"/>
      </a:accent6>
      <a:hlink>
        <a:srgbClr val="7ED3F7"/>
      </a:hlink>
      <a:folHlink>
        <a:srgbClr val="00AEEF"/>
      </a:folHlink>
    </a:clrScheme>
    <a:fontScheme name="Intel">
      <a:majorFont>
        <a:latin typeface="Intel Clear Light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1_Custom Design</Template>
  <TotalTime>137</TotalTime>
  <Words>446</Words>
  <Application>Microsoft Macintosh PowerPoint</Application>
  <PresentationFormat>Custom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Intel Clear</vt:lpstr>
      <vt:lpstr>System Font Regular</vt:lpstr>
      <vt:lpstr>1_Custom Design</vt:lpstr>
      <vt:lpstr>Forescout eyeExtend Connect</vt:lpstr>
      <vt:lpstr>Google MDM – Chromebook Use Cases (Phase I)</vt:lpstr>
      <vt:lpstr>Google MDM – Screen Shots</vt:lpstr>
      <vt:lpstr>Google MDM – Account Setup</vt:lpstr>
      <vt:lpstr>Google MDM – Account Setup</vt:lpstr>
      <vt:lpstr>Google MDM – Account Setup</vt:lpstr>
      <vt:lpstr>Google MDM – Account Setup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Kimball</dc:creator>
  <cp:lastModifiedBy>Gitesh Shah</cp:lastModifiedBy>
  <cp:revision>15</cp:revision>
  <cp:lastPrinted>2018-10-22T19:56:19Z</cp:lastPrinted>
  <dcterms:created xsi:type="dcterms:W3CDTF">2020-01-11T22:35:58Z</dcterms:created>
  <dcterms:modified xsi:type="dcterms:W3CDTF">2020-03-31T18:16:04Z</dcterms:modified>
</cp:coreProperties>
</file>

<file path=docProps/thumbnail.jpeg>
</file>